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8" r:id="rId3"/>
    <p:sldId id="259" r:id="rId4"/>
    <p:sldId id="261" r:id="rId5"/>
  </p:sldIdLst>
  <p:sldSz cx="9144000" cy="6858000" type="screen4x3"/>
  <p:notesSz cx="6858000" cy="9144000"/>
  <p:photoAlbum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Title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5" name="Subtitle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1" name="Date Placeholder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F14505C5-FEFA-4CCA-8322-6D9A11BC84C1}" type="datetimeFigureOut">
              <a:rPr lang="en-US" smtClean="0"/>
              <a:pPr/>
              <a:t>4/12/2012</a:t>
            </a:fld>
            <a:endParaRPr lang="en-US"/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1D2AA407-0452-4462-83C9-1661DE6AEC6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14505C5-FEFA-4CCA-8322-6D9A11BC84C1}" type="datetimeFigureOut">
              <a:rPr lang="en-US" smtClean="0"/>
              <a:pPr/>
              <a:t>4/12/2012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D2AA407-0452-4462-83C9-1661DE6AEC6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F14505C5-FEFA-4CCA-8322-6D9A11BC84C1}" type="datetimeFigureOut">
              <a:rPr lang="en-US" smtClean="0"/>
              <a:pPr/>
              <a:t>4/12/2012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1D2AA407-0452-4462-83C9-1661DE6AEC6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14505C5-FEFA-4CCA-8322-6D9A11BC84C1}" type="datetimeFigureOut">
              <a:rPr lang="en-US" smtClean="0"/>
              <a:pPr/>
              <a:t>4/12/2012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D2AA407-0452-4462-83C9-1661DE6AEC6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F14505C5-FEFA-4CCA-8322-6D9A11BC84C1}" type="datetimeFigureOut">
              <a:rPr lang="en-US" smtClean="0"/>
              <a:pPr/>
              <a:t>4/12/2012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1D2AA407-0452-4462-83C9-1661DE6AEC6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14505C5-FEFA-4CCA-8322-6D9A11BC84C1}" type="datetimeFigureOut">
              <a:rPr lang="en-US" smtClean="0"/>
              <a:pPr/>
              <a:t>4/12/2012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D2AA407-0452-4462-83C9-1661DE6AEC6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14505C5-FEFA-4CCA-8322-6D9A11BC84C1}" type="datetimeFigureOut">
              <a:rPr lang="en-US" smtClean="0"/>
              <a:pPr/>
              <a:t>4/12/2012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D2AA407-0452-4462-83C9-1661DE6AEC6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14505C5-FEFA-4CCA-8322-6D9A11BC84C1}" type="datetimeFigureOut">
              <a:rPr lang="en-US" smtClean="0"/>
              <a:pPr/>
              <a:t>4/12/2012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D2AA407-0452-4462-83C9-1661DE6AEC6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F14505C5-FEFA-4CCA-8322-6D9A11BC84C1}" type="datetimeFigureOut">
              <a:rPr lang="en-US" smtClean="0"/>
              <a:pPr/>
              <a:t>4/12/2012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D2AA407-0452-4462-83C9-1661DE6AEC6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14505C5-FEFA-4CCA-8322-6D9A11BC84C1}" type="datetimeFigureOut">
              <a:rPr lang="en-US" smtClean="0"/>
              <a:pPr/>
              <a:t>4/12/2012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D2AA407-0452-4462-83C9-1661DE6AEC6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14505C5-FEFA-4CCA-8322-6D9A11BC84C1}" type="datetimeFigureOut">
              <a:rPr lang="en-US" smtClean="0"/>
              <a:pPr/>
              <a:t>4/12/2012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D2AA407-0452-4462-83C9-1661DE6AEC6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Picture Placeholder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7030A0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81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Title Placeholder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1" name="Text Placeholder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7" name="Date Placeholder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F14505C5-FEFA-4CCA-8322-6D9A11BC84C1}" type="datetimeFigureOut">
              <a:rPr lang="en-US" smtClean="0"/>
              <a:pPr/>
              <a:t>4/12/2012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1D2AA407-0452-4462-83C9-1661DE6AEC66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505200" y="1752600"/>
            <a:ext cx="5105400" cy="1039368"/>
          </a:xfrm>
        </p:spPr>
        <p:txBody>
          <a:bodyPr/>
          <a:lstStyle/>
          <a:p>
            <a:pPr algn="ctr"/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43200" y="1752600"/>
            <a:ext cx="64008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29000" y="2057400"/>
            <a:ext cx="5105400" cy="2868168"/>
          </a:xfrm>
        </p:spPr>
        <p:txBody>
          <a:bodyPr/>
          <a:lstStyle/>
          <a:p>
            <a:pPr algn="l"/>
            <a:r>
              <a:rPr lang="en-US" sz="4000" dirty="0" smtClean="0"/>
              <a:t>Mary was born near Philadelphia, and went to Carlisle, Pa., as a servant at an early age.</a:t>
            </a:r>
            <a:endParaRPr lang="en-US" sz="40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505200" y="0"/>
            <a:ext cx="5105400" cy="2868168"/>
          </a:xfrm>
        </p:spPr>
        <p:txBody>
          <a:bodyPr/>
          <a:lstStyle/>
          <a:p>
            <a:pPr lvl="0" algn="l"/>
            <a:r>
              <a:rPr lang="en-US" sz="4000" cap="none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She married William Hays, a young barber.</a:t>
            </a:r>
            <a:br>
              <a:rPr lang="en-US" sz="4000" cap="none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endParaRPr lang="en-US" sz="4000" cap="none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276600" y="2438400"/>
            <a:ext cx="5114778" cy="1101248"/>
          </a:xfrm>
        </p:spPr>
        <p:txBody>
          <a:bodyPr>
            <a:no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lvl="0" algn="l"/>
            <a:r>
              <a:rPr lang="en-US" sz="3600" b="1" dirty="0" smtClean="0">
                <a:ln/>
                <a:solidFill>
                  <a:schemeClr val="accent3"/>
                </a:solidFill>
              </a:rPr>
              <a:t>Her husband enlisted as a gunner in the First Pennsylvania Artillery in 1775 and spent the winter of 1777 and 1778 at Valley Forge. Mary traveled with her husband.</a:t>
            </a:r>
          </a:p>
          <a:p>
            <a:pPr algn="l"/>
            <a:endParaRPr lang="en-US" sz="3600" b="1" dirty="0" smtClean="0">
              <a:ln/>
              <a:solidFill>
                <a:schemeClr val="accent3"/>
              </a:solidFill>
            </a:endParaRPr>
          </a:p>
          <a:p>
            <a:pPr algn="l"/>
            <a:endParaRPr lang="en-US" sz="3600" b="1" dirty="0">
              <a:ln/>
              <a:solidFill>
                <a:schemeClr val="accent3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pulent">
  <a:themeElements>
    <a:clrScheme name="Custom 2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Opulent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pulent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64</TotalTime>
  <Words>61</Words>
  <Application>Microsoft Office PowerPoint</Application>
  <PresentationFormat>On-screen Show (4:3)</PresentationFormat>
  <Paragraphs>3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Opulent</vt:lpstr>
      <vt:lpstr>Slide 1</vt:lpstr>
      <vt:lpstr>Mary was born near Philadelphia, and went to Carlisle, Pa., as a servant at an early age.</vt:lpstr>
      <vt:lpstr>She married William Hays, a young barber. </vt:lpstr>
      <vt:lpstr>Slide 4</vt:lpstr>
    </vt:vector>
  </TitlesOfParts>
  <Company>St Stanislaus School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Mary Ludwig Hays</dc:title>
  <dc:creator>your name</dc:creator>
  <cp:lastModifiedBy>your name</cp:lastModifiedBy>
  <cp:revision>8</cp:revision>
  <dcterms:created xsi:type="dcterms:W3CDTF">2012-03-23T14:48:34Z</dcterms:created>
  <dcterms:modified xsi:type="dcterms:W3CDTF">2012-04-12T15:10:24Z</dcterms:modified>
</cp:coreProperties>
</file>